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819" r:id="rId3"/>
    <p:sldId id="813" r:id="rId4"/>
    <p:sldId id="815" r:id="rId5"/>
    <p:sldId id="824" r:id="rId6"/>
    <p:sldId id="799" r:id="rId7"/>
    <p:sldId id="820" r:id="rId8"/>
    <p:sldId id="821" r:id="rId9"/>
    <p:sldId id="822" r:id="rId10"/>
    <p:sldId id="82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215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85435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11283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71319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5894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February 24 – March 09,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S2-2100385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February 24 – March 09,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FS_5MBS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TR includes 46 candidate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KI#2, #3 and #6, and interim conclusion agreed for KI#1, #4,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SMF/MB-SMF centric solutions are agreed as the baseline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TS 23.757 sent to SA#90-e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WID agreed at SA2#142E.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normative work for the concluded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7695576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7589572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KI#1, #4, #7 and #9.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 related to KI#1, enforcing area restriction related to KI#6, enabling shared MBS delivery and minimizing data loss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 in normative phase.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6007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TR 23.757 v1.3.0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TR 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LS exchange with RAN2/RAN3 for the RAN dependent issues. 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KI#1 concluded.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Support of deployments topologies with specific SMF Service Areas, and roaming are not handled in Rel-17.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Disagreement on how to address the </a:t>
            </a:r>
            <a:r>
              <a:rPr lang="en-US" altLang="de-DE" sz="1050" dirty="0" err="1"/>
              <a:t>signalling</a:t>
            </a:r>
            <a:r>
              <a:rPr lang="en-US" altLang="de-DE" sz="1050" dirty="0"/>
              <a:t> efficiency for group paging will be addressed in normative phase.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step:</a:t>
            </a:r>
            <a:r>
              <a:rPr lang="de-DE" altLang="de-DE" sz="1050" dirty="0"/>
              <a:t> Start the normative work</a:t>
            </a:r>
            <a:r>
              <a:rPr lang="en-US" altLang="de-DE" sz="1050" dirty="0"/>
              <a:t>.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KI#4 concluded. Open issue is resolved and the priority is only supported for an entire multicast session.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KI#7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9  (Interworking with EPC/eMBMS for Public Safety)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KI#9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  <a:endParaRPr lang="en-US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20120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The impacts are NG-RAN node notify session activation related to KI#1, enforcing area restriction related to KI#6, enabling shared MBS delivery and minimizing data loss related to KI#7.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There is disagreement about the implication of removing Support of deployments topologies with specific SMF Service Areas.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(SA2#144E)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disagreement on signaling efficiency issue for </a:t>
            </a:r>
            <a:r>
              <a:rPr lang="en-US" altLang="zh-CN" sz="1400"/>
              <a:t>group paging.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SA2#144</a:t>
            </a:r>
            <a:r>
              <a:rPr lang="en-US" altLang="zh-CN" sz="1400" b="1" dirty="0"/>
              <a:t>e: </a:t>
            </a:r>
            <a:r>
              <a:rPr lang="en-US" altLang="zh-CN" sz="1400" dirty="0"/>
              <a:t>Continue the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86253623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dirty="0">
                <a:ea typeface="+mn-ea"/>
                <a:cs typeface="+mn-cs"/>
              </a:rPr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TS skeleton and 18 </a:t>
            </a:r>
            <a:r>
              <a:rPr lang="en-US" altLang="ko-KR" sz="1200" dirty="0" err="1" smtClean="0"/>
              <a:t>pCRs</a:t>
            </a:r>
            <a:r>
              <a:rPr lang="en-US" altLang="ko-KR" sz="1200" dirty="0" smtClean="0"/>
              <a:t> </a:t>
            </a:r>
            <a:r>
              <a:rPr lang="en-US" altLang="zh-CN" sz="1200" dirty="0" smtClean="0"/>
              <a:t>agreed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to </a:t>
            </a:r>
            <a:r>
              <a:rPr lang="en-US" altLang="ko-KR" sz="1200" dirty="0"/>
              <a:t>TS 23.247, 1 CR agreed to TS 23.501.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br>
              <a:rPr lang="en-US" altLang="zh-CN" dirty="0"/>
            </a:br>
            <a:r>
              <a:rPr lang="en-GB" altLang="zh-CN" sz="1800" dirty="0"/>
              <a:t>SA2#142E </a:t>
            </a:r>
            <a:r>
              <a:rPr lang="en-US" altLang="zh-CN" sz="1800" dirty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(S2-2006060) 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SA2#142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TR 23.757 v1.2.0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Evaluations and conclusions principles for KI</a:t>
            </a:r>
            <a:r>
              <a:rPr lang="en-US" altLang="zh-CN" sz="1100" dirty="0"/>
              <a:t>#1, #2, #3, #4, #6, #7, and #9</a:t>
            </a:r>
            <a:r>
              <a:rPr lang="de-DE" altLang="de-DE" sz="1100" dirty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An LS sent to RAN2/RAN3 for the RAN dependent issues. 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Evaluation and </a:t>
            </a:r>
            <a:r>
              <a:rPr lang="de-DE" altLang="de-DE" sz="1100" dirty="0"/>
              <a:t>principles for conclusion are captured.</a:t>
            </a:r>
            <a:endParaRPr lang="en-US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dirty="0"/>
              <a:t>Next step:</a:t>
            </a:r>
            <a:r>
              <a:rPr lang="de-DE" altLang="de-DE" sz="1100" dirty="0"/>
              <a:t> Start the normative work on the concluded parts, resolve the open issues without RAN dependency, and </a:t>
            </a:r>
            <a:r>
              <a:rPr lang="en-US" altLang="de-DE" sz="1100" dirty="0"/>
              <a:t>coordinate with RAN on the open issues related to the RAN.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 and resolve any left open issue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26186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SA2#142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/>
              <a:t>Only issue TBD is different understanding on the SA1 requirement on how priority upgrade for MBS Session from MCPTT AS is support.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Start the normative work on the concluded parts and resolve the open issues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parts and </a:t>
            </a:r>
            <a:r>
              <a:rPr lang="en-US" altLang="de-DE" sz="1200" dirty="0"/>
              <a:t>coordinate with RAN on the open issues related to the RAN.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Open issue  TBD is when the UE camp at EPS network whether the unicast bearer triggered by Application Server can be associated with MBS session 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 and resolve any left open issue</a:t>
            </a:r>
            <a:r>
              <a:rPr lang="en-US" altLang="de-DE" sz="1200" dirty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112265783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SA2#142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 identified so far.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(SA2#143E)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for the concluded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Submit TR 23.757 to SA#91-e plenary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SA2#143</a:t>
            </a:r>
            <a:r>
              <a:rPr lang="en-US" altLang="zh-CN" sz="1400" b="1" dirty="0"/>
              <a:t>e: </a:t>
            </a:r>
            <a:r>
              <a:rPr lang="en-US" altLang="zh-CN" sz="1400" dirty="0"/>
              <a:t>Finalize the conclusion of the key issues that with open issues; start normative work for concluded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Submit TR 23.757 to SA#91-e plenary for 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Completion of the study dependent on progress in RAN2/3 requiring more time.</a:t>
            </a:r>
          </a:p>
        </p:txBody>
      </p:sp>
    </p:spTree>
    <p:extLst>
      <p:ext uri="{BB962C8B-B14F-4D97-AF65-F5344CB8AC3E}">
        <p14:creationId xmlns:p14="http://schemas.microsoft.com/office/powerpoint/2010/main" val="3793312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8194</TotalTime>
  <Words>1373</Words>
  <Application>Microsoft Office PowerPoint</Application>
  <PresentationFormat>全屏显示(4:3)</PresentationFormat>
  <Paragraphs>190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at SA#91-e</vt:lpstr>
      <vt:lpstr>FS_5MBS status after SA2#143e (1/2)</vt:lpstr>
      <vt:lpstr>FS_5MBS status after SA2#143e (2/2)</vt:lpstr>
      <vt:lpstr>5MBS Status at SA#91-e</vt:lpstr>
      <vt:lpstr>Backup SA2#142E FS_5MBS Status Report (S2-2006060) for information</vt:lpstr>
      <vt:lpstr>FS_5MBS status after SA2#142e (1/3)</vt:lpstr>
      <vt:lpstr>FS_5MBS status after SA2#142e (2/3)</vt:lpstr>
      <vt:lpstr>FS_5MBS status after SA2#142e (3/3)</vt:lpstr>
      <vt:lpstr>FS_5MBS Status at SA#90-e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Revision r08</cp:lastModifiedBy>
  <cp:revision>1619</cp:revision>
  <dcterms:created xsi:type="dcterms:W3CDTF">2008-08-30T09:32:10Z</dcterms:created>
  <dcterms:modified xsi:type="dcterms:W3CDTF">2021-03-10T12:08:22Z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(3)NgiC361K1HbnRsqW1gaaImIiRXJbxeXqgbyE6Y/1bswTcx0WTOL65JFnwo8lkaXkX3koxFKh
QZC/A30Eo7a2LAOxtF2U/YE3zR7Bhv4EHYYRcfZfk2KPS+PHz9K8H3YYYr7soOYB1PXXai5G
wZwgbVfSKUl3gNeiu1eWsAXqydh4sPMv2XoT5wJ4k6vKJnu/JnriOBCU+1aNug87j/A6s3rv
t1RItBMwk2DjUcJkVV</vt:lpwstr>
  </property>
  <property fmtid="{D5CDD505-2E9C-101B-9397-08002B2CF9AE}" pid="9" name="_2015_ms_pID_7253431">
    <vt:lpwstr>X3CFUNAKebe2Sg4P/ig/ozOHkFIgUgLUgyugmNvJlgPaS58y5v/dCn
vkQ4/OGmJXU8B76owtY/EwsBYToz8hCISuMJ0PsiYuHZ0mLiy8t6KlYAbeo90ufyyUwuM6oc
QtGRS9dDpRus9RfyBEgqIoc0lTk/Ob8nxZVmMipF5wZIYzHFqw8HCCotz17xM0P+tpBqsh6y
qTUd/590fn6Mz8jNIceSTNAwFtRE8nGZ0vLk</vt:lpwstr>
  </property>
  <property fmtid="{D5CDD505-2E9C-101B-9397-08002B2CF9AE}" pid="10" name="_2015_ms_pID_7253432">
    <vt:lpwstr>vQ==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1615377633</vt:lpwstr>
  </property>
</Properties>
</file>